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7" r:id="rId2"/>
    <p:sldId id="267" r:id="rId3"/>
    <p:sldId id="262" r:id="rId4"/>
    <p:sldId id="264" r:id="rId5"/>
    <p:sldId id="265" r:id="rId6"/>
    <p:sldId id="266" r:id="rId7"/>
    <p:sldId id="263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B0467-3117-4B6A-A239-25B7C56ED4FD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6BAE8-BCF9-437A-9CAE-9595C79C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A9859B-4DA1-42F7-9A93-587B0F5711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11937B-99ED-48CF-AA96-71CCFC6C1E12}" type="slidenum">
              <a:rPr lang="ro-RO" altLang="en-US"/>
              <a:pPr/>
              <a:t>1</a:t>
            </a:fld>
            <a:endParaRPr lang="ro-RO" alt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4C50B93E-F32F-4DCF-B9CB-8E5C52B972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AEA388F-6063-4938-81A6-9510FA7732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340C-218C-4E24-9676-1CF581A080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5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340C-218C-4E24-9676-1CF581A080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340C-218C-4E24-9676-1CF581A080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340C-218C-4E24-9676-1CF581A080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6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340C-218C-4E24-9676-1CF581A080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3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340C-218C-4E24-9676-1CF581A080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340C-218C-4E24-9676-1CF581A080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340C-218C-4E24-9676-1CF581A080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340C-218C-4E24-9676-1CF581A080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340C-218C-4E24-9676-1CF581A080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FFFF-0546-4F50-A4DB-1228372B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501173"/>
            <a:ext cx="1070976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C88BD-3322-4765-94B9-45734766D1A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52801" y="5822532"/>
            <a:ext cx="2837760" cy="470929"/>
          </a:xfrm>
        </p:spPr>
        <p:txBody>
          <a:bodyPr/>
          <a:lstStyle>
            <a:lvl1pPr>
              <a:defRPr/>
            </a:lvl1pPr>
          </a:lstStyle>
          <a:p>
            <a:endParaRPr lang="ro-RO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3A1F2-81D8-46C0-873A-4A12957CDE3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5822532"/>
            <a:ext cx="3863040" cy="470929"/>
          </a:xfrm>
        </p:spPr>
        <p:txBody>
          <a:bodyPr/>
          <a:lstStyle>
            <a:lvl1pPr>
              <a:defRPr/>
            </a:lvl1pPr>
          </a:lstStyle>
          <a:p>
            <a:endParaRPr lang="ro-RO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3736C-BC62-430D-B769-14E386ABF2B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67041" y="5822532"/>
            <a:ext cx="2837760" cy="470929"/>
          </a:xfrm>
        </p:spPr>
        <p:txBody>
          <a:bodyPr/>
          <a:lstStyle>
            <a:lvl1pPr>
              <a:defRPr/>
            </a:lvl1pPr>
          </a:lstStyle>
          <a:p>
            <a:fld id="{07371724-ECA3-4169-AEF1-693F2E60EB1A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7162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2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5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2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3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8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AD66-A425-4074-8135-2AAD33472B86}" type="datetimeFigureOut">
              <a:rPr lang="en-US" smtClean="0"/>
              <a:t>11-Sep-22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252BB8B-825F-401D-81EF-648CAC780E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E6F90A6-AA54-4E60-8082-439066599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2773" y="60487"/>
            <a:ext cx="8920863" cy="2860266"/>
          </a:xfrm>
          <a:ln/>
        </p:spPr>
        <p:txBody>
          <a:bodyPr vert="horz" lIns="91440" tIns="28086" rIns="91440" bIns="45720" rtlCol="0" anchor="t">
            <a:normAutofit fontScale="90000"/>
          </a:bodyPr>
          <a:lstStyle/>
          <a:p>
            <a:pPr algn="ctr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  <a:tab pos="8537387" algn="l"/>
                <a:tab pos="9194109" algn="l"/>
                <a:tab pos="9850831" algn="l"/>
                <a:tab pos="10507553" algn="l"/>
                <a:tab pos="11164275" algn="l"/>
              </a:tabLst>
            </a:pPr>
            <a:r>
              <a:rPr lang="ro-RO" altLang="en-US" sz="3175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anose="04020705040A02060702" pitchFamily="82" charset="0"/>
              </a:rPr>
              <a:t>           ȘCOALA GIMNAZIALĂ NR. 1 MOȚĂȚEI</a:t>
            </a:r>
            <a:br>
              <a:rPr lang="ro-RO" altLang="en-US" sz="3175" dirty="0">
                <a:solidFill>
                  <a:srgbClr val="FF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anose="04020705040A02060702" pitchFamily="82" charset="0"/>
              </a:rPr>
            </a:br>
            <a:br>
              <a:rPr lang="ro-RO" altLang="en-US" sz="3175" dirty="0">
                <a:solidFill>
                  <a:srgbClr val="FF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ro-RO" altLang="en-US" sz="3175" dirty="0">
                <a:solidFill>
                  <a:srgbClr val="FF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o-RO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Condensed" panose="020B0502040204020203" pitchFamily="34" charset="0"/>
              </a:rPr>
              <a:t>CADRELE DIDACTICE IMPLICATE IN PROIECTUL DIG 4 FUTURE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428CBB-2058-4E66-A051-CE421253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340" y="309716"/>
            <a:ext cx="2123774" cy="663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1715B4-42D8-4D60-A439-89724735F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1" y="0"/>
            <a:ext cx="1283113" cy="641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A1933-E8DA-4FC9-A238-58989930F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993" y="2095132"/>
            <a:ext cx="4994426" cy="40926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EAD-823C-4FCB-B17B-1D22DCE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7" y="365125"/>
            <a:ext cx="8238930" cy="60525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4F119DB-0B02-49A3-8883-B252777E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59" y="221059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CA69-E943-4C13-8686-3B60D6A7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80" y="164422"/>
            <a:ext cx="1414395" cy="707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54408-C743-4442-8DE5-DB2687B51EDC}"/>
              </a:ext>
            </a:extLst>
          </p:cNvPr>
          <p:cNvSpPr/>
          <p:nvPr/>
        </p:nvSpPr>
        <p:spPr>
          <a:xfrm>
            <a:off x="130630" y="970384"/>
            <a:ext cx="3107092" cy="899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DIPLĂ ELENA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 RELIGIE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F230-5EE3-484B-80E0-68CF9F947481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5EEE9-D682-433A-A3F7-045F4E4E8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47" y="2041864"/>
            <a:ext cx="3000375" cy="4527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8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EAD-823C-4FCB-B17B-1D22DCE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7" y="365125"/>
            <a:ext cx="8238930" cy="60525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4F119DB-0B02-49A3-8883-B252777E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59" y="221059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CA69-E943-4C13-8686-3B60D6A7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80" y="164422"/>
            <a:ext cx="1414395" cy="707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54408-C743-4442-8DE5-DB2687B51EDC}"/>
              </a:ext>
            </a:extLst>
          </p:cNvPr>
          <p:cNvSpPr/>
          <p:nvPr/>
        </p:nvSpPr>
        <p:spPr>
          <a:xfrm>
            <a:off x="130630" y="970384"/>
            <a:ext cx="3107092" cy="899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GLĂVAN VERONICA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 MATEMATICĂ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F230-5EE3-484B-80E0-68CF9F947481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11B6D-B249-4756-8193-9B0C32F00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81" y="1968760"/>
            <a:ext cx="2939142" cy="4668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01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EAD-823C-4FCB-B17B-1D22DCE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7" y="365125"/>
            <a:ext cx="8238930" cy="60525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4F119DB-0B02-49A3-8883-B252777E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59" y="221059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CA69-E943-4C13-8686-3B60D6A7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80" y="164422"/>
            <a:ext cx="1414395" cy="707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54408-C743-4442-8DE5-DB2687B51EDC}"/>
              </a:ext>
            </a:extLst>
          </p:cNvPr>
          <p:cNvSpPr/>
          <p:nvPr/>
        </p:nvSpPr>
        <p:spPr>
          <a:xfrm>
            <a:off x="130630" y="970384"/>
            <a:ext cx="3107092" cy="899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VASILE CONSTANȚA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 LIMBA FRANCEZĂ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F230-5EE3-484B-80E0-68CF9F947481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4D345-00F9-4B28-93A9-982DB8351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31" y="2014060"/>
            <a:ext cx="2919109" cy="4622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3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EAD-823C-4FCB-B17B-1D22DCE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7" y="365125"/>
            <a:ext cx="8238930" cy="60525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4F119DB-0B02-49A3-8883-B252777E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59" y="221059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CA69-E943-4C13-8686-3B60D6A7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80" y="164422"/>
            <a:ext cx="1414395" cy="707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54408-C743-4442-8DE5-DB2687B51EDC}"/>
              </a:ext>
            </a:extLst>
          </p:cNvPr>
          <p:cNvSpPr/>
          <p:nvPr/>
        </p:nvSpPr>
        <p:spPr>
          <a:xfrm>
            <a:off x="130630" y="970384"/>
            <a:ext cx="3107092" cy="899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 AMALIA MIRUNA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 LIMBA ROMÂNĂ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F230-5EE3-484B-80E0-68CF9F947481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551DD-EE40-418B-AF03-AA61176A5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37" y="1972563"/>
            <a:ext cx="2700836" cy="4520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7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538B08-0646-4C17-B73F-18F12EFADBD9}"/>
              </a:ext>
            </a:extLst>
          </p:cNvPr>
          <p:cNvSpPr txBox="1">
            <a:spLocks/>
          </p:cNvSpPr>
          <p:nvPr/>
        </p:nvSpPr>
        <p:spPr>
          <a:xfrm>
            <a:off x="2817845" y="365125"/>
            <a:ext cx="7184571" cy="481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4000" b="1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D269C9A8-6808-460E-B2C9-C4D83D51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296" y="240132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FE625-B776-4CDF-B53F-A20876A9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8" y="139781"/>
            <a:ext cx="1414395" cy="7071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B5046B-DEBB-411F-AEFD-535248950309}"/>
              </a:ext>
            </a:extLst>
          </p:cNvPr>
          <p:cNvSpPr/>
          <p:nvPr/>
        </p:nvSpPr>
        <p:spPr>
          <a:xfrm>
            <a:off x="65315" y="992917"/>
            <a:ext cx="3209730" cy="89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CĂPRĂRIN DANIELA LIVIA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BIOLOGIE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771A2-27E8-4B0B-9FF4-F00D33E38990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82673-F24C-4AC5-B17B-7533F0CFD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91" y="2030724"/>
            <a:ext cx="3021669" cy="4687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6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EAD-823C-4FCB-B17B-1D22DCE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7" y="365125"/>
            <a:ext cx="8238930" cy="60525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4F119DB-0B02-49A3-8883-B252777E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950" y="139781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CA69-E943-4C13-8686-3B60D6A7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78" y="139781"/>
            <a:ext cx="1414395" cy="707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54408-C743-4442-8DE5-DB2687B51EDC}"/>
              </a:ext>
            </a:extLst>
          </p:cNvPr>
          <p:cNvSpPr/>
          <p:nvPr/>
        </p:nvSpPr>
        <p:spPr>
          <a:xfrm>
            <a:off x="130629" y="970384"/>
            <a:ext cx="3107093" cy="7817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CONORTOS ANCA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GEOGRAFIE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F230-5EE3-484B-80E0-68CF9F947481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EFA3F-D451-4F45-A860-53688F062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81" y="1960595"/>
            <a:ext cx="2808514" cy="4244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93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EAD-823C-4FCB-B17B-1D22DCE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7" y="365125"/>
            <a:ext cx="8238930" cy="60525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4F119DB-0B02-49A3-8883-B252777E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97" y="221059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CA69-E943-4C13-8686-3B60D6A7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78" y="139781"/>
            <a:ext cx="1414395" cy="707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54408-C743-4442-8DE5-DB2687B51EDC}"/>
              </a:ext>
            </a:extLst>
          </p:cNvPr>
          <p:cNvSpPr/>
          <p:nvPr/>
        </p:nvSpPr>
        <p:spPr>
          <a:xfrm>
            <a:off x="130629" y="970384"/>
            <a:ext cx="3107093" cy="7817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GEANTĂ CRISTINA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 LIMBA ENGLEZĂ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F230-5EE3-484B-80E0-68CF9F947481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886B14-E1CB-4F46-ADDC-4377E29AE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2" y="1875583"/>
            <a:ext cx="2827175" cy="4617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0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EAD-823C-4FCB-B17B-1D22DCE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7" y="365125"/>
            <a:ext cx="8238930" cy="60525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4F119DB-0B02-49A3-8883-B252777E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43" y="139781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CA69-E943-4C13-8686-3B60D6A7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78" y="139781"/>
            <a:ext cx="1414395" cy="707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54408-C743-4442-8DE5-DB2687B51EDC}"/>
              </a:ext>
            </a:extLst>
          </p:cNvPr>
          <p:cNvSpPr/>
          <p:nvPr/>
        </p:nvSpPr>
        <p:spPr>
          <a:xfrm>
            <a:off x="130629" y="970384"/>
            <a:ext cx="3107093" cy="7817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NEAGU DANIELA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 LIMBA ROMÂNĂ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F230-5EE3-484B-80E0-68CF9F947481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3B775-26C2-4094-A936-22A8C3B32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27" y="1978089"/>
            <a:ext cx="2823035" cy="4770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93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EAD-823C-4FCB-B17B-1D22DCE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7" y="365125"/>
            <a:ext cx="8238930" cy="60525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4F119DB-0B02-49A3-8883-B252777E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59" y="221059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CA69-E943-4C13-8686-3B60D6A7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80" y="164422"/>
            <a:ext cx="1414395" cy="707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54408-C743-4442-8DE5-DB2687B51EDC}"/>
              </a:ext>
            </a:extLst>
          </p:cNvPr>
          <p:cNvSpPr/>
          <p:nvPr/>
        </p:nvSpPr>
        <p:spPr>
          <a:xfrm>
            <a:off x="130630" y="970384"/>
            <a:ext cx="3107092" cy="899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SÎPEA CĂTĂLINA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 LIMBA ENGLEZĂ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F230-5EE3-484B-80E0-68CF9F947481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FE7BB-DEBE-4CC7-854E-1C0403011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80" y="1968759"/>
            <a:ext cx="2939142" cy="4524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1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EAD-823C-4FCB-B17B-1D22DCE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7" y="365125"/>
            <a:ext cx="8238930" cy="60525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4F119DB-0B02-49A3-8883-B252777E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59" y="221059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CA69-E943-4C13-8686-3B60D6A7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80" y="164422"/>
            <a:ext cx="1414395" cy="707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54408-C743-4442-8DE5-DB2687B51EDC}"/>
              </a:ext>
            </a:extLst>
          </p:cNvPr>
          <p:cNvSpPr/>
          <p:nvPr/>
        </p:nvSpPr>
        <p:spPr>
          <a:xfrm>
            <a:off x="130630" y="970384"/>
            <a:ext cx="3107092" cy="899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ICU CONSTANTIN MARIUS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 EDUCAȚIE FIZICĂ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F230-5EE3-484B-80E0-68CF9F947481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5A699-F8EC-407C-A04C-72F3E875C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5" y="2092407"/>
            <a:ext cx="2895600" cy="45445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76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EAD-823C-4FCB-B17B-1D22DCE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7" y="365125"/>
            <a:ext cx="8238930" cy="60525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lgerian" panose="04020705040A02060702" pitchFamily="82" charset="0"/>
              </a:rPr>
              <a:t>PAȘAPORT DIGITAL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4F119DB-0B02-49A3-8883-B252777E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59" y="221059"/>
            <a:ext cx="2346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CA69-E943-4C13-8686-3B60D6A7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80" y="164422"/>
            <a:ext cx="1414395" cy="707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54408-C743-4442-8DE5-DB2687B51EDC}"/>
              </a:ext>
            </a:extLst>
          </p:cNvPr>
          <p:cNvSpPr/>
          <p:nvPr/>
        </p:nvSpPr>
        <p:spPr>
          <a:xfrm>
            <a:off x="130630" y="970384"/>
            <a:ext cx="3107092" cy="899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POENARU RAMONA LILIANA</a:t>
            </a:r>
          </a:p>
          <a:p>
            <a:pPr algn="just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 BIOLOGIE</a:t>
            </a:r>
          </a:p>
          <a:p>
            <a:pPr algn="just"/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NR. 1 MOȚĂȚEI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F230-5EE3-484B-80E0-68CF9F947481}"/>
              </a:ext>
            </a:extLst>
          </p:cNvPr>
          <p:cNvSpPr txBox="1"/>
          <p:nvPr/>
        </p:nvSpPr>
        <p:spPr>
          <a:xfrm>
            <a:off x="3349691" y="1096963"/>
            <a:ext cx="8238930" cy="5539978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Domenii DigComp 2.0 formate:</a:t>
            </a:r>
          </a:p>
          <a:p>
            <a:pPr algn="just"/>
            <a:endParaRPr lang="ro-RO" altLang="en-US" sz="1600" b="1" dirty="0">
              <a:solidFill>
                <a:srgbClr val="202124"/>
              </a:solidFill>
              <a:latin typeface="inheri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</a:rPr>
              <a:t>Informații și alfabetizare în materie de date: </a:t>
            </a:r>
            <a:r>
              <a:rPr lang="ro-RO" altLang="en-US" sz="1600" dirty="0">
                <a:solidFill>
                  <a:srgbClr val="202124"/>
                </a:solidFill>
              </a:rPr>
              <a:t>pentru a articula nevoile de informații, pentru a localiza și a prelua date, informații și conținut digital. Pentru a judeca relevanța sursei și conținutul acesteia. Pentru a stoca, gestiona și organiza date, informații și conținut digital.</a:t>
            </a:r>
            <a:r>
              <a:rPr lang="en-US" altLang="en-US" sz="1600" dirty="0"/>
              <a:t> </a:t>
            </a:r>
            <a:endParaRPr lang="ro-RO" alt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Comunicare și colaborare: </a:t>
            </a:r>
            <a:r>
              <a:rPr lang="ro-RO" altLang="en-US" sz="1600" dirty="0"/>
              <a:t>Să interacționeze, să comunice și să colaboreze prin intermediul tehnologiilor digitale, fiind conștienți de diversitatea culturală și generațională. Să participe în societate prin servicii digitale publice și private și prin cetățenie participativă. Pentru a-și gestiona identitatea digitală și reputația.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Crearea de conținut digital: </a:t>
            </a:r>
            <a:r>
              <a:rPr lang="ro-RO" altLang="en-US" sz="1600" dirty="0"/>
              <a:t>Pentru a crea și edita conținut digital Pentru a îmbunătăți și integra informațiile și conținutul într-un corp de cunoștințe existent, înțelegând în același timp modul în care trebuie aplicate drepturile de autor și licențele. Pentru a ști cum să dai instrucțiuni de înțeles pentru un sistem informatic.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/>
              <a:t>Siguranță:</a:t>
            </a:r>
            <a:r>
              <a:rPr lang="ro-RO" altLang="en-US" sz="1600" dirty="0"/>
              <a:t> pentru a proteja dispozitivele, conținutul, datele personale și confidențialitatea în medii digitale. Pentru a proteja sănătatea fizică și psihologică și pentru a fi conștienți de tehnologiile digitale pentru bunăstarea socială și incluziunea socială. Să fie conștienți de impactul asupra mediului al tehnologiilor digitale și de utilizarea acestora.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altLang="en-US" sz="1600" b="1" dirty="0">
                <a:solidFill>
                  <a:srgbClr val="202124"/>
                </a:solidFill>
                <a:latin typeface="inherit"/>
              </a:rPr>
              <a:t>5. Rezolvarea problemelor: 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Pentru a identifica nevoile și problemele și pentru a rezolva probleme conceptuale și situații problematice </a:t>
            </a:r>
            <a:r>
              <a:rPr lang="ro-RO" altLang="en-US" sz="1600" dirty="0">
                <a:solidFill>
                  <a:srgbClr val="202124"/>
                </a:solidFill>
              </a:rPr>
              <a:t>î</a:t>
            </a:r>
            <a:r>
              <a:rPr lang="ro-RO" altLang="en-US" sz="1600" dirty="0">
                <a:solidFill>
                  <a:srgbClr val="202124"/>
                </a:solidFill>
                <a:latin typeface="inherit"/>
              </a:rPr>
              <a:t>n mediile digitale. Să folosească instrumente digitale pentru a inova procese și produse. Pentru a fi la curent cu evoluția digitală.</a:t>
            </a:r>
            <a:r>
              <a:rPr lang="en-US" altLang="en-US" sz="1600" dirty="0"/>
              <a:t> </a:t>
            </a:r>
          </a:p>
          <a:p>
            <a:pPr>
              <a:buFontTx/>
              <a:buAutoNum type="arabicPeriod" startAt="2"/>
            </a:pPr>
            <a:endParaRPr lang="ro-RO" altLang="en-US" sz="16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00D6DA-7FE8-4E99-BC67-2DA71713B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25" y="1968759"/>
            <a:ext cx="3005197" cy="4668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35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</TotalTime>
  <Words>2998</Words>
  <Application>Microsoft Office PowerPoint</Application>
  <PresentationFormat>Widescreen</PresentationFormat>
  <Paragraphs>133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Algerian</vt:lpstr>
      <vt:lpstr>Arial</vt:lpstr>
      <vt:lpstr>Bahnschrift Condensed</vt:lpstr>
      <vt:lpstr>Calibri</vt:lpstr>
      <vt:lpstr>Gill Sans MT</vt:lpstr>
      <vt:lpstr>inherit</vt:lpstr>
      <vt:lpstr>Times New Roman</vt:lpstr>
      <vt:lpstr>Wingdings</vt:lpstr>
      <vt:lpstr>Gallery</vt:lpstr>
      <vt:lpstr>           ȘCOALA GIMNAZIALĂ NR. 1 MOȚĂȚEI   CADRELE DIDACTICE IMPLICATE IN PROIECTUL DIG 4 FUTURE</vt:lpstr>
      <vt:lpstr>PAȘAPORT DIGITAL</vt:lpstr>
      <vt:lpstr>PowerPoint Presentation</vt:lpstr>
      <vt:lpstr>PAȘAPORT DIGITAL</vt:lpstr>
      <vt:lpstr>PAȘAPORT DIGITAL</vt:lpstr>
      <vt:lpstr>PAȘAPORT DIGITAL</vt:lpstr>
      <vt:lpstr>PAȘAPORT DIGITAL</vt:lpstr>
      <vt:lpstr>PAȘAPORT DIGITAL</vt:lpstr>
      <vt:lpstr>PAȘAPORT DIGITAL</vt:lpstr>
      <vt:lpstr>PAȘAPORT DIGITAL</vt:lpstr>
      <vt:lpstr>PAȘAPORT DIGITAL</vt:lpstr>
      <vt:lpstr>PAȘAPORT DIGITAL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ȘCOALA GIMNAZIALĂ NR. 1 MOȚĂȚEI   INTELIGENȚA  ARTIFICIALĂ</dc:title>
  <dc:creator>Daniela Caprarin</dc:creator>
  <cp:lastModifiedBy>Daniela Caprarin</cp:lastModifiedBy>
  <cp:revision>7</cp:revision>
  <dcterms:created xsi:type="dcterms:W3CDTF">2021-12-09T16:25:43Z</dcterms:created>
  <dcterms:modified xsi:type="dcterms:W3CDTF">2022-09-11T14:31:08Z</dcterms:modified>
</cp:coreProperties>
</file>